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2" r:id="rId3"/>
    <p:sldId id="259" r:id="rId4"/>
    <p:sldId id="283" r:id="rId5"/>
    <p:sldId id="262" r:id="rId6"/>
    <p:sldId id="286" r:id="rId7"/>
    <p:sldId id="265" r:id="rId8"/>
    <p:sldId id="291" r:id="rId9"/>
    <p:sldId id="285" r:id="rId10"/>
    <p:sldId id="289" r:id="rId11"/>
    <p:sldId id="275" r:id="rId12"/>
    <p:sldId id="287" r:id="rId13"/>
    <p:sldId id="27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A279-741C-4083-8CC0-C732575FB43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F045-D356-4A7F-8F92-26E8E14C1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17/10/2007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EAA54-68E9-4F3A-8D5A-89F2E1AECD1B}" type="slidenum">
              <a:rPr lang="en-US"/>
              <a:pPr/>
              <a:t>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F045-D356-4A7F-8F92-26E8E14C1E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5748-4B59-4C28-B7C2-D85048AE9C6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4747-395A-4E5E-B686-45840EF3C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F5D3-40BE-45F7-90E2-784BE4806DC4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2D35-7665-46FE-AB93-13B37449F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355A-394F-40B2-A0E5-075E4A8C4B8F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31CF-49A0-4816-912D-3201F2E55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0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7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9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DD80-2AD1-4A97-8B7C-448040B08332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0A95-B0B9-454C-A3A4-8398145D6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2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9BDC-1D2E-44C8-B280-AE465F8336E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CF4B-887D-4EE3-A7E8-65B240F48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535E-FA83-4BFA-9480-788E0E4AC253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C059E-3EDF-41BE-8F0A-03ADF7ACB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1348-54DF-474E-9ADD-0E5A3F8671B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A746-83BC-4E80-A89F-CDB714E5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7856-6AF9-4961-AF48-13AC054B7C0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BEED-554E-437D-9B04-E5FAD240E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2E94-0301-4C3D-89BB-2F25815C2F1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141F-7263-401A-A748-5FA07ED95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F1A9-FD7F-4C30-A0C6-7531D702FE5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102B-0AB5-4847-AC18-77E1D14D6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F250-D771-4270-B632-A36C5EBC941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566D-5DC9-4678-81C7-D0D384C04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CF8AC-76BD-4B2A-BD2F-14CB7FA36862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101A6C-00BD-4239-A38B-9A45A8ED3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477000" y="4200525"/>
            <a:ext cx="2667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5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" y="4200525"/>
            <a:ext cx="2667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854825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NhiÖt</a:t>
            </a:r>
            <a:r>
              <a:rPr lang="en-US" sz="40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 </a:t>
            </a:r>
            <a:r>
              <a:rPr lang="en-US" sz="40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liÖt</a:t>
            </a:r>
            <a:r>
              <a:rPr lang="en-US" sz="40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 </a:t>
            </a:r>
            <a:r>
              <a:rPr lang="en-US" sz="40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chµo</a:t>
            </a:r>
            <a:r>
              <a:rPr lang="en-US" sz="40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 </a:t>
            </a:r>
            <a:r>
              <a:rPr lang="en-US" sz="40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mõng</a:t>
            </a:r>
            <a:r>
              <a:rPr lang="en-US" sz="40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 </a:t>
            </a:r>
            <a:r>
              <a:rPr lang="en-US" sz="40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c¸c</a:t>
            </a:r>
            <a:r>
              <a:rPr lang="en-US" sz="40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 </a:t>
            </a:r>
            <a:r>
              <a:rPr lang="en-US" sz="40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thÇy</a:t>
            </a:r>
            <a:r>
              <a:rPr lang="en-US" sz="40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anose="020B7200000000000000" pitchFamily="34" charset="0"/>
              </a:rPr>
              <a:t> c« </a:t>
            </a: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419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2 5H" panose="020B0603050302020204" pitchFamily="34" charset="0"/>
              </a:rPr>
              <a:t>Tr­ường</a:t>
            </a:r>
            <a:r>
              <a:rPr lang="en-US" b="1" i="1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2 5H" panose="020B0603050302020204" pitchFamily="34" charset="0"/>
              </a:rPr>
              <a:t> </a:t>
            </a:r>
            <a:r>
              <a:rPr lang="en-US" b="1" i="1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2 5H" panose="020B0603050302020204" pitchFamily="34" charset="0"/>
              </a:rPr>
              <a:t>Tiểu</a:t>
            </a:r>
            <a:r>
              <a:rPr lang="en-US" b="1" i="1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2 5H" panose="020B0603050302020204" pitchFamily="34" charset="0"/>
              </a:rPr>
              <a:t> </a:t>
            </a:r>
            <a:r>
              <a:rPr lang="en-US" b="1" i="1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2 5H" panose="020B0603050302020204" pitchFamily="34" charset="0"/>
              </a:rPr>
              <a:t>học</a:t>
            </a:r>
            <a:r>
              <a:rPr lang="en-US" b="1" i="1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2 5H" panose="020B0603050302020204" pitchFamily="34" charset="0"/>
              </a:rPr>
              <a:t> </a:t>
            </a:r>
            <a:r>
              <a:rPr lang="en-US" b="1" i="1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2 5H" panose="020B0603050302020204" pitchFamily="34" charset="0"/>
              </a:rPr>
              <a:t>Phúc</a:t>
            </a:r>
            <a:r>
              <a:rPr lang="en-US" b="1" i="1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2 5H" panose="020B0603050302020204" pitchFamily="34" charset="0"/>
              </a:rPr>
              <a:t> </a:t>
            </a:r>
            <a:r>
              <a:rPr lang="en-US" b="1" i="1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2 5H" panose="020B0603050302020204" pitchFamily="34" charset="0"/>
              </a:rPr>
              <a:t>Lợi</a:t>
            </a:r>
            <a:endParaRPr lang="en-US" b="1" i="1" kern="10" dirty="0"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HP001 Kieu 2 5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DỰ TIẾT HỌC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:2A2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3962400" y="18288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143000" y="2743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9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algn="l"/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247187" y="8001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420100" y="831672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429500" y="13335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170932" y="1866899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247132" y="1866899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469217" y="2336378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389876" y="23241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76800" y="2790469"/>
            <a:ext cx="185181" cy="4861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53327" y="33909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39084" y="3820107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429001" y="382399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39038" y="23241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584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781938" y="1151245"/>
            <a:ext cx="1399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90087" y="1151245"/>
            <a:ext cx="699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3880" y="2239345"/>
            <a:ext cx="1399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15796" y="2743200"/>
            <a:ext cx="3080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13732" y="2743200"/>
            <a:ext cx="1229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3880" y="3733800"/>
            <a:ext cx="1722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33744" y="3733800"/>
            <a:ext cx="2276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3880" y="419100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11084" y="1143000"/>
            <a:ext cx="699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286000" y="3181739"/>
            <a:ext cx="185181" cy="4861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457700" y="14097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st2_4393173-lotus-background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6196013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pic>
        <p:nvPicPr>
          <p:cNvPr id="22532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5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066800" y="6019800"/>
            <a:ext cx="723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050" name="Picture 2" descr="http://k14.vcmedia.vn/thumb_w/600/TUcCKsDLlXNsjUG7RZV5C4G4GPDR4i/Image/2014/06/d1-9fc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6070"/>
            <a:ext cx="3886200" cy="578372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757118" cy="574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-1829178"/>
            <a:ext cx="9296400" cy="4525963"/>
          </a:xfrm>
        </p:spPr>
        <p:txBody>
          <a:bodyPr/>
          <a:lstStyle/>
          <a:p>
            <a:pPr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5460" y="304800"/>
            <a:ext cx="8763000" cy="333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Những anh gọng vó đen sạm, gầy và cao, nghênh cặp chân gọng vó đứng trên bãi lầy bái phục nhìn theo chúng tôi.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193264" y="1109167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151604" y="1082426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134100" y="16383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25956" y="2095122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873556" y="2095122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5460" y="3338103"/>
            <a:ext cx="8379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219700" y="349982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905125" y="403322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381362" y="4014666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467100" y="451646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559318" y="451646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500" y="16383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eo luc binh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75737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6019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7924799" cy="48768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62400" y="57150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96000" y="5356721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trũi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279900" cy="4147283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43000" y="5327174"/>
            <a:ext cx="449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99" y="2052100"/>
            <a:ext cx="4128001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43000" y="5241634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vó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57800" y="5257799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kềnh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9" y="609600"/>
            <a:ext cx="4143952" cy="4248150"/>
          </a:xfrm>
          <a:prstGeom prst="rect">
            <a:avLst/>
          </a:prstGeom>
        </p:spPr>
      </p:pic>
      <p:pic>
        <p:nvPicPr>
          <p:cNvPr id="1026" name="Picture 2" descr="C:\Users\Admin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09600"/>
            <a:ext cx="4191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16-Ca-san-s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51000"/>
            <a:ext cx="4191000" cy="3606800"/>
          </a:xfrm>
          <a:prstGeom prst="rect">
            <a:avLst/>
          </a:prstGeom>
          <a:noFill/>
        </p:spPr>
      </p:pic>
      <p:pic>
        <p:nvPicPr>
          <p:cNvPr id="1026" name="Picture 2" descr="C:\Users\Admin\Desktop\ca-thau-dau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343400" cy="35814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7700" y="5482679"/>
            <a:ext cx="320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05400" y="5482678"/>
            <a:ext cx="426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KIỂM TRA BÀI CŨ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6 - &amp;quot;Bài đọc được chia thành 2 đoạn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Luyện đọc từ khó&amp;quot;&quot;/&gt;&lt;property id=&quot;20307&quot; value=&quot;260&quot;/&gt;&lt;/object&gt;&lt;object type=&quot;3&quot; unique_id=&quot;10044&quot;&gt;&lt;property id=&quot;20148&quot; value=&quot;5&quot;/&gt;&lt;property id=&quot;20300&quot; value=&quot;Slide 7 - &amp;quot;Luyện đọc câu&amp;quot;&quot;/&gt;&lt;property id=&quot;20307&quot; value=&quot;262&quot;/&gt;&lt;/object&gt;&lt;object type=&quot;3&quot; unique_id=&quot;10045&quot;&gt;&lt;property id=&quot;20148&quot; value=&quot;5&quot;/&gt;&lt;property id=&quot;20300&quot; value=&quot;Slide 8&quot;/&gt;&lt;property id=&quot;20307&quot; value=&quot;264&quot;/&gt;&lt;/object&gt;&lt;object type=&quot;3&quot; unique_id=&quot;10046&quot;&gt;&lt;property id=&quot;20148&quot; value=&quot;5&quot;/&gt;&lt;property id=&quot;20300&quot; value=&quot;Slide 9 - &amp;quot;Tìm hiểu bài&amp;quot;&quot;/&gt;&lt;property id=&quot;20307&quot; value=&quot;265&quot;/&gt;&lt;/object&gt;&lt;object type=&quot;3&quot; unique_id=&quot;10109&quot;&gt;&lt;property id=&quot;20148&quot; value=&quot;5&quot;/&gt;&lt;property id=&quot;20300&quot; value=&quot;Slide 1&quot;/&gt;&lt;property id=&quot;20307&quot; value=&quot;270&quot;/&gt;&lt;/object&gt;&lt;object type=&quot;3&quot; unique_id=&quot;10110&quot;&gt;&lt;property id=&quot;20148&quot; value=&quot;5&quot;/&gt;&lt;property id=&quot;20300&quot; value=&quot;Slide 10 - &amp;quot;&amp;#x0D;&amp;#x0A;&amp;quot;&quot;/&gt;&lt;property id=&quot;20307&quot; value=&quot;267&quot;/&gt;&lt;/object&gt;&lt;object type=&quot;3&quot; unique_id=&quot;10111&quot;&gt;&lt;property id=&quot;20148&quot; value=&quot;5&quot;/&gt;&lt;property id=&quot;20300&quot; value=&quot;Slide 11 - &amp;quot;Nội dung chính&amp;quot;&quot;/&gt;&lt;property id=&quot;20307&quot; value=&quot;268&quot;/&gt;&lt;/object&gt;&lt;object type=&quot;3&quot; unique_id=&quot;10112&quot;&gt;&lt;property id=&quot;20148&quot; value=&quot;5&quot;/&gt;&lt;property id=&quot;20300&quot; value=&quot;Slide 13&quot;/&gt;&lt;property id=&quot;20307&quot; value=&quot;269&quot;/&gt;&lt;/object&gt;&lt;object type=&quot;3&quot; unique_id=&quot;10128&quot;&gt;&lt;property id=&quot;20148&quot; value=&quot;5&quot;/&gt;&lt;property id=&quot;20300&quot; value=&quot;Slide 12 - &amp;quot;LUYỆN ĐỌC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210</Words>
  <Application>Microsoft Office PowerPoint</Application>
  <PresentationFormat>On-screen Show (4:3)</PresentationFormat>
  <Paragraphs>29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.VnAristote</vt:lpstr>
      <vt:lpstr>Arial</vt:lpstr>
      <vt:lpstr>Calibri</vt:lpstr>
      <vt:lpstr>HP001 Kieu 2 5H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Tomezz hoàng</cp:lastModifiedBy>
  <cp:revision>104</cp:revision>
  <dcterms:created xsi:type="dcterms:W3CDTF">2016-09-23T14:31:10Z</dcterms:created>
  <dcterms:modified xsi:type="dcterms:W3CDTF">2018-09-24T20:37:10Z</dcterms:modified>
</cp:coreProperties>
</file>